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90B7-7C38-4861-BC17-C54F59481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C68D6-765C-4364-8FCC-59040CD98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47E45-3A87-4E75-B498-BCD282CDC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58766-20B0-43C9-9F84-6863E4167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F76F-95F0-41A6-BA2D-43E98792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ED0C-363C-4FEA-B95B-6EA954B7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12B17-AE44-4C50-B172-AB3260E2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21CF6-0889-4A43-BC6E-C4B63163B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68D05-5D9B-4E70-A8C8-29532922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942FB-BBF8-4B6D-BE7B-2A71DCA6F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AB681-07C9-4156-87E4-BA9D4C096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FDCE4-0C11-45F2-9483-A420257D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89DD8-EB2F-43D4-A139-3BDAFB5DC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50F78-B773-4926-A45F-5A73CEB9A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C5FFA-7E82-47F5-B2AF-218B8005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164E0-2278-48F4-AA64-9E1D8419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A9EEAB-E0E3-4BD3-9028-C58A1DDA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2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0C8B-877B-4859-8AB8-B6FC8055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0C128-BBDE-4F81-B290-BB2F82276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4EE0-6EF0-4759-84A2-6C0A9B16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77EC-3C83-4749-8844-1E80F1A3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29D8-2A97-4904-AE34-FFE10AA4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8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D84F26-AB45-41E8-AF33-2296BAEE7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8F3F6-5614-4BF9-B380-0F68351CD8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AAEF1-C05F-40AE-A97E-828C3F1E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51E10-3E22-4D13-A262-21C7F861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67013-3EFE-4C08-B9C0-6B241F43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89163-A8C3-4567-9133-B1160D3A2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6332B-30D3-4F95-B780-F73F5DBE8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1D2A7-D299-4D1D-B5E2-F226A7E5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28026-079A-4C0C-84EC-1BB87C38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6DE9E-7A91-43EB-8BB7-741935A9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40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8A3F-D889-4BAD-9687-1DF5FB51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63C9E-FF9F-4751-943C-6B3C66D0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26E9-982D-4D70-9936-7DE9EC46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7D7B-A66C-4A34-AAAC-B29AAF7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3B848-083C-4754-A91A-9D394073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9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A1B3-C623-4D6F-B0F2-3317E02E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57466-FD9B-45E4-A11A-68945E2D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3ABB6-C3C1-49CF-A15A-811D256E6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B017-5440-4CA7-AB68-917DE9B0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64993-A06C-42C9-A602-221B10708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7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D073E-F768-4EC0-992A-0CA5B4AD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53572-7B19-4E72-9904-30990723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EC7C5-5C02-4002-A452-13A9A7928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B2977-A6DF-4887-8C55-2D4AF367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4E770-040F-437A-9E3C-DC4F8083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D0F38F-4185-4EEF-85D3-31E190C8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0522-5CA3-407A-A7B4-B49529C0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0C82C-F066-4C99-A289-9CA6F9158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23A16-7080-419E-9F18-6A538301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59D76F-A264-435E-BF57-6D666AD4CB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609FD1-B789-46D7-8500-5A68CE2A9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584E7-17AE-4371-B796-830CB1265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7D307-C1DF-4F9F-B2D0-A442DEAFA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2FBEC-CF7C-4C8E-B3CC-327A74FB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59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E660F-F7FE-4198-93B7-FE2EC554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8D88A-6C6F-4C62-AFAE-6590FBFA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A4EC2-855F-4F7E-9E0C-B1EF8FB1A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7597-7B6E-4AFE-8EF4-3507E3AF5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5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D654-548C-450D-B877-9FE5453C8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8A0E01-11C0-4814-B215-46698E21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11146-2DFB-4DBC-88D9-2BDC757D5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89023-3BE5-43D2-A718-E81724A32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62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E7A46-2367-4053-8C5C-A87D2AB1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74032-88AB-4BDA-A295-119B227D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A43C3-F3C4-414C-97DB-034F4D66F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14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39BF-EAF9-4946-BC2A-5CFD08B9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827F-2C2B-46AC-B685-9F087B3A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5D18E-7420-44C2-BD16-8F5469475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0549D-9773-4752-B2D2-CAFA7E9BE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1AE47-8B7E-4FBF-B23B-E01FB63D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F99EC-315A-4372-A562-B09F8D6F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8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06B7-7FEB-43FE-A18A-340C504B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3445A-A931-48D1-9418-132D8B4D2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DA53F-BBA3-494C-8812-4BFAFA65F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D66B2-020B-468C-A4D3-08E47F81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5EB24-9D0F-431C-9892-C5C4E7EB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9EEDE-D16F-46AE-A599-96046423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28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2AAA-6836-4AD4-BA81-1AFA030D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71FA0-4303-4122-A4DF-547274A1F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87FE3-3631-4E63-8028-76E1A7916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F6E97-10B9-4B58-AED6-345872A4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0684E-1492-404C-8DB2-D802C41DB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28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7B444-111A-4592-B054-52BC20357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E2BF80-A110-41FD-9AB9-6DF82F423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C93CF-A686-4F76-A52B-76192496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9FC2-090D-45B8-B3B0-89B7CAA2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E164-148F-4B33-AF5E-19677E9C9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6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51A3-75AF-4E23-BD7E-D818275E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9BB36-49D4-48A6-B328-DD097571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7B721-0444-4E84-B36C-D14C66B4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231F5-0728-4431-BF74-768D0B2CF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3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E943F-8342-4C5E-86CA-CC37D526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68AC3-98C6-4E95-A5D6-0ADD06E4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1E8C-CA28-4211-9AEE-D2CB5B8D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850D6-AB15-4AFA-97B2-7B831A00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ACB6-D521-4909-9E75-B740DF93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4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545F-D909-46EB-BBF3-E5EFF66DC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ED575-325F-4FEF-BF42-AF06FCFC7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D7064-9A9E-41FD-972D-6F6603C6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9109D-574D-43E5-A851-8F20FD26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C082-EF13-41A7-8D75-3BE2DB8E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4E4B-F0D9-4DC4-B4FF-B35AE54A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01BB2-7839-4DAD-A651-178EDD528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A505E-509F-4C89-98A8-2042D1043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E45CF7-FD50-4300-8145-75E7D2B50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89D98-A906-48B3-A517-914204B4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1F91-7CF1-4103-B3AE-ADB9CE5F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9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832C-14C6-4F47-8C55-A56F8D552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2818A-34A8-4E39-A43B-E54F839EF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84FB8-374A-488B-AF46-49EA4D618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4402A-5CE1-47DD-873B-5341AE0F7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D0053-BB06-4EC4-AA9E-BB008E75F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27047-8F7E-44B6-A92F-D4AB4F4C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9C67C-2A34-4E3C-A402-D0C70D6D8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E5275F-016C-4D66-B191-0F84A9B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8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A6087-E585-415E-BD55-729ED8DF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034BC-599D-4570-AE1E-ED3FE22E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13A1F-5C3A-43DB-BABF-ECDC2AAAC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813A9-4869-4415-9AED-54408426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1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732DC3-0DDA-4F77-BF13-AD02129F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4C48AC-607E-4027-A620-56C7BB07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30C32-7B7B-4E0B-867A-EF5775A3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4328FD-0791-4A4F-B3E7-5616E029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086E0-C083-4985-8C8C-00EF26B9F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F272-A5DB-428A-832E-61FD7FB83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0D4D-1011-4B8F-B2DC-BDB0BD2FFB99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325B7-E573-472A-8B99-16C905CE5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F8B2-A939-4566-AA35-3BBDA0D953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275CF-DE57-4EFC-8798-2AD5B4E8CF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ABE0D-6989-407C-8907-43F454C1431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2" y="365125"/>
            <a:ext cx="3047498" cy="12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ADFE9-4286-4DB8-8529-235ACE904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1AF5-F212-4D39-B764-75DF0159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0C60-8461-4D0B-B13F-E7ACAC372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B26A4-64C8-44A6-A9DC-A7259984DBEE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1931B-3659-4CAB-9985-944E653A3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58808-7BE9-4AB6-A292-BBCAF8173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2A3FE-E48C-48F6-BF1D-6A826F210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ick.tucker@iowa.gov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llen.meyer@iowa.gov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D0B7-1ABC-424E-9291-CE76D753F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156" y="2112177"/>
            <a:ext cx="10284643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Free Issue Personal Protective Equipment (PPE) for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COVID Mitigation</a:t>
            </a:r>
          </a:p>
        </p:txBody>
      </p:sp>
    </p:spTree>
    <p:extLst>
      <p:ext uri="{BB962C8B-B14F-4D97-AF65-F5344CB8AC3E}">
        <p14:creationId xmlns:p14="http://schemas.microsoft.com/office/powerpoint/2010/main" val="3259706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BD4095-941E-4FCF-877A-0E8878DC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5AA5F-3CC4-4738-8F41-9F4B0D5DA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079"/>
            <a:ext cx="10515600" cy="4255884"/>
          </a:xfrm>
        </p:spPr>
        <p:txBody>
          <a:bodyPr>
            <a:normAutofit/>
          </a:bodyPr>
          <a:lstStyle/>
          <a:p>
            <a:r>
              <a:rPr lang="en-US" sz="2400" dirty="0"/>
              <a:t>New initiative to provide PPE free of charge to eligible entities </a:t>
            </a:r>
            <a:r>
              <a:rPr lang="en-US" sz="2400" b="1" i="1" dirty="0"/>
              <a:t>to reduce spread of COVID</a:t>
            </a:r>
            <a:r>
              <a:rPr lang="en-US" sz="2400" dirty="0"/>
              <a:t> or other infectious diseases</a:t>
            </a:r>
          </a:p>
          <a:p>
            <a:r>
              <a:rPr lang="en-US" sz="2400" dirty="0"/>
              <a:t>Recipient entities may be responsible for transportation of the items from the Central Services Warehouse in Urbandale, Iowa</a:t>
            </a:r>
          </a:p>
          <a:p>
            <a:r>
              <a:rPr lang="en-US" sz="2400" dirty="0"/>
              <a:t>Items are available while existing supplies last</a:t>
            </a:r>
          </a:p>
          <a:p>
            <a:r>
              <a:rPr lang="en-US" sz="2400" dirty="0"/>
              <a:t>Eligible entities include a very broad range state agencies, cities, counties, schools,  hospitals, clinics, long-term care facilities and congregate housing, non-profits, affected businesses, etc.</a:t>
            </a:r>
          </a:p>
          <a:p>
            <a:r>
              <a:rPr lang="en-US" sz="2400" dirty="0"/>
              <a:t>Everything will be issued in case quantities only</a:t>
            </a:r>
          </a:p>
          <a:p>
            <a:r>
              <a:rPr lang="en-US" sz="2400" dirty="0"/>
              <a:t>Warehouse POC to coordinate issue – </a:t>
            </a:r>
            <a:r>
              <a:rPr lang="en-US" sz="2400" dirty="0">
                <a:hlinkClick r:id="rId2"/>
              </a:rPr>
              <a:t>rick.tucker@iowa.gov</a:t>
            </a:r>
            <a:r>
              <a:rPr lang="en-US" sz="2400" dirty="0"/>
              <a:t>  - 515-360-9912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7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Disposable or Cloth Face Masks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618" y="1800399"/>
            <a:ext cx="5884266" cy="4079715"/>
          </a:xfrm>
        </p:spPr>
        <p:txBody>
          <a:bodyPr>
            <a:normAutofit/>
          </a:bodyPr>
          <a:lstStyle/>
          <a:p>
            <a:r>
              <a:rPr lang="en-US" dirty="0"/>
              <a:t>Disposable masks are past their use by date, so not authorized for use in a medical setting, but will still serve the purpose of reducing spread of airborne viruses </a:t>
            </a:r>
          </a:p>
          <a:p>
            <a:r>
              <a:rPr lang="en-US" dirty="0"/>
              <a:t>Cloth masks - We offer a variety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CD396F-2A5C-4C6C-A364-21D3D5959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68" y="2021746"/>
            <a:ext cx="3816852" cy="20888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2005E3-3334-4243-9873-68A1F21CA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37" y="4219578"/>
            <a:ext cx="2900029" cy="21935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F32620-8E8E-414E-9798-EC14216CE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072" y="4452063"/>
            <a:ext cx="4361211" cy="17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3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N95 and KN95 Respirators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2822" y="1835724"/>
            <a:ext cx="2888610" cy="4079715"/>
          </a:xfrm>
        </p:spPr>
        <p:txBody>
          <a:bodyPr>
            <a:normAutofit/>
          </a:bodyPr>
          <a:lstStyle/>
          <a:p>
            <a:r>
              <a:rPr lang="en-US" dirty="0"/>
              <a:t>N95 and KN95 Respirators are more effective than disposable masks or cloth masks, and have a longer shelf-life than disposable masks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AED1D-7EBA-4AF2-80CC-06B4DE65B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369" y="2264006"/>
            <a:ext cx="7234786" cy="3046225"/>
          </a:xfrm>
          <a:prstGeom prst="rect">
            <a:avLst/>
          </a:prstGeom>
        </p:spPr>
      </p:pic>
      <p:pic>
        <p:nvPicPr>
          <p:cNvPr id="2050" name="Picture 2" descr="Honeywell Store Logo">
            <a:extLst>
              <a:ext uri="{FF2B5EF4-FFF2-40B4-BE49-F238E27FC236}">
                <a16:creationId xmlns:a16="http://schemas.microsoft.com/office/drawing/2014/main" id="{DA83C838-DB08-4686-9449-A9FEAC7A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257" y="1902056"/>
            <a:ext cx="1905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5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2" y="373514"/>
            <a:ext cx="10515600" cy="1325563"/>
          </a:xfrm>
        </p:spPr>
        <p:txBody>
          <a:bodyPr/>
          <a:lstStyle/>
          <a:p>
            <a:r>
              <a:rPr lang="en-US" dirty="0"/>
              <a:t>Reusable Cloth &amp; Disposable Gowns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369" y="1877669"/>
            <a:ext cx="3074452" cy="28621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offer a variety of reusable cloth gowns, AAMI Level 2 in sizes S, M, L, XL, and XXL, AAMI Level 1 unisize, and non-tested in a variety of sizes.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42716-2ECE-4CC8-B137-347CEF371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07" y="1877669"/>
            <a:ext cx="2330359" cy="4103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9F38B-32BB-475D-813A-95E68552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732" y="1877669"/>
            <a:ext cx="1575545" cy="2706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0A6A62-BCB2-4B62-AAAB-C9762A6A4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866" y="2035008"/>
            <a:ext cx="912506" cy="2453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66B345-D7B6-4609-8365-FEB2F96CDE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232" y="2035007"/>
            <a:ext cx="1474389" cy="2548751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7D7FB46-108D-4271-B9E9-1E1E544917FD}"/>
              </a:ext>
            </a:extLst>
          </p:cNvPr>
          <p:cNvSpPr txBox="1">
            <a:spLocks/>
          </p:cNvSpPr>
          <p:nvPr/>
        </p:nvSpPr>
        <p:spPr>
          <a:xfrm>
            <a:off x="6023295" y="4824041"/>
            <a:ext cx="5637402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also have a variety of disposable gowns, AAMI Level 3 in sizes S, M, L, XL, and XXL, or unisize.  </a:t>
            </a:r>
          </a:p>
        </p:txBody>
      </p:sp>
    </p:spTree>
    <p:extLst>
      <p:ext uri="{BB962C8B-B14F-4D97-AF65-F5344CB8AC3E}">
        <p14:creationId xmlns:p14="http://schemas.microsoft.com/office/powerpoint/2010/main" val="321328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Goggles &amp; Face shields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31" y="2099664"/>
            <a:ext cx="6118372" cy="3815775"/>
          </a:xfrm>
        </p:spPr>
        <p:txBody>
          <a:bodyPr>
            <a:normAutofit/>
          </a:bodyPr>
          <a:lstStyle/>
          <a:p>
            <a:r>
              <a:rPr lang="en-US" dirty="0"/>
              <a:t>We have vented goggles, and a variety of face shields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0C9C9-1D94-44F3-9377-C2B25815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1" y="2099665"/>
            <a:ext cx="3686428" cy="381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DB3332-9BF1-479E-B71E-5C7C9A6F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6" y="3513193"/>
            <a:ext cx="4222461" cy="2639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E98643-90A3-4529-8A44-4BDC899EF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536" y="3560380"/>
            <a:ext cx="3334174" cy="25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6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A0120-1564-44C3-8533-D4E618600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37D988-8505-4744-AB14-B9D05F6DC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30" y="2099664"/>
            <a:ext cx="10228978" cy="3815775"/>
          </a:xfrm>
        </p:spPr>
        <p:txBody>
          <a:bodyPr>
            <a:normAutofit/>
          </a:bodyPr>
          <a:lstStyle/>
          <a:p>
            <a:r>
              <a:rPr lang="en-US" sz="3200" dirty="0"/>
              <a:t>A limited supply of hand sanitizer and surface disinfectant is also available</a:t>
            </a:r>
          </a:p>
          <a:p>
            <a:r>
              <a:rPr lang="en-US" sz="3200" dirty="0"/>
              <a:t>Ventilators are available for long-term loan under a memorandum of understanding with the eligible entity.</a:t>
            </a:r>
          </a:p>
          <a:p>
            <a:r>
              <a:rPr lang="en-US" sz="3200" dirty="0"/>
              <a:t>Email </a:t>
            </a:r>
            <a:r>
              <a:rPr lang="en-US" sz="3200" dirty="0">
                <a:hlinkClick r:id="rId2"/>
              </a:rPr>
              <a:t>allen.meyer@iowa.gov</a:t>
            </a:r>
            <a:r>
              <a:rPr lang="en-US" sz="3200" dirty="0"/>
              <a:t>, or call 515-725-2272 for more information on the ventilator loan process.</a:t>
            </a:r>
          </a:p>
        </p:txBody>
      </p:sp>
    </p:spTree>
    <p:extLst>
      <p:ext uri="{BB962C8B-B14F-4D97-AF65-F5344CB8AC3E}">
        <p14:creationId xmlns:p14="http://schemas.microsoft.com/office/powerpoint/2010/main" val="2758917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323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Free Issue Personal Protective Equipment (PPE) for  COVID Mitigation</vt:lpstr>
      <vt:lpstr>General Information</vt:lpstr>
      <vt:lpstr>Disposable or Cloth Face Masks</vt:lpstr>
      <vt:lpstr>N95 and KN95 Respirators</vt:lpstr>
      <vt:lpstr>Reusable Cloth &amp; Disposable Gowns</vt:lpstr>
      <vt:lpstr>Goggles &amp; Face shields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Products Offered for Free Issue for COVID Mitigation</dc:title>
  <dc:creator>Meyer, Allen</dc:creator>
  <cp:lastModifiedBy>Kellie Van Ree</cp:lastModifiedBy>
  <cp:revision>37</cp:revision>
  <cp:lastPrinted>2022-07-29T19:58:43Z</cp:lastPrinted>
  <dcterms:created xsi:type="dcterms:W3CDTF">2022-07-27T16:37:04Z</dcterms:created>
  <dcterms:modified xsi:type="dcterms:W3CDTF">2022-09-22T18:09:45Z</dcterms:modified>
</cp:coreProperties>
</file>